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0338" y="2492896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348880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435932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2985" y="2475759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57259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20888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281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3805" y="2564904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01656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92896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92896"/>
            <a:ext cx="3744415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20888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20888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8588" y="2330630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276872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3528" y="2564904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4 x 8 = 32	  2) 10 x 9 = 90	  3) 12 x 6 = 72</a:t>
            </a:r>
          </a:p>
          <a:p>
            <a:pPr marL="0" indent="0">
              <a:buNone/>
            </a:pPr>
            <a:r>
              <a:rPr lang="en-GB" sz="2800" dirty="0" smtClean="0"/>
              <a:t>  4) 6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60  	  5) 5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2</a:t>
            </a:r>
            <a:r>
              <a:rPr lang="en-GB" sz="2800" dirty="0" smtClean="0"/>
              <a:t>5</a:t>
            </a:r>
            <a:r>
              <a:rPr lang="en-GB" sz="2800" dirty="0"/>
              <a:t>	</a:t>
            </a:r>
            <a:r>
              <a:rPr lang="en-GB" sz="2800" dirty="0" smtClean="0"/>
              <a:t>  6) 6 </a:t>
            </a:r>
            <a:r>
              <a:rPr lang="en-GB" sz="2800" dirty="0"/>
              <a:t>x 9</a:t>
            </a:r>
            <a:r>
              <a:rPr lang="en-GB" sz="2800" dirty="0" smtClean="0"/>
              <a:t>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</a:p>
          <a:p>
            <a:pPr marL="0" indent="0">
              <a:buNone/>
            </a:pPr>
            <a:r>
              <a:rPr lang="en-GB" sz="2800" dirty="0" smtClean="0"/>
              <a:t>  7) 12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48</a:t>
            </a:r>
            <a:r>
              <a:rPr lang="en-GB" sz="2800" dirty="0"/>
              <a:t>	</a:t>
            </a:r>
            <a:r>
              <a:rPr lang="en-GB" sz="2800" dirty="0" smtClean="0"/>
              <a:t>  8) 8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64            9) 5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50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66</a:t>
            </a:r>
            <a:r>
              <a:rPr lang="en-GB" sz="2800" dirty="0"/>
              <a:t>	</a:t>
            </a:r>
            <a:r>
              <a:rPr lang="en-GB" sz="2800" dirty="0" smtClean="0"/>
              <a:t>11) 3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12) 2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4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14) 12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132	15) 6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11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77</a:t>
            </a:r>
            <a:r>
              <a:rPr lang="en-GB" sz="2800" dirty="0"/>
              <a:t>	</a:t>
            </a:r>
            <a:r>
              <a:rPr lang="en-GB" sz="2800" dirty="0" smtClean="0"/>
              <a:t>17) 6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18) 3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21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7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42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84</a:t>
            </a:r>
            <a:r>
              <a:rPr lang="en-GB" sz="2800" dirty="0"/>
              <a:t>	</a:t>
            </a:r>
            <a:r>
              <a:rPr lang="en-GB" sz="2800" dirty="0" smtClean="0"/>
              <a:t>21)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7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23)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</a:t>
            </a:r>
            <a:r>
              <a:rPr lang="en-GB" sz="2800" dirty="0"/>
              <a:t>	</a:t>
            </a:r>
            <a:r>
              <a:rPr lang="en-GB" sz="2800" dirty="0" smtClean="0"/>
              <a:t>24) 10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11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121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85593" y="2564904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0055" y="263691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26293" y="2571688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>
                <a:latin typeface="Trebuchet MS" panose="020B0603020202020204" pitchFamily="34" charset="0"/>
              </a:rPr>
              <a:t>6</a:t>
            </a:r>
            <a:r>
              <a:rPr lang="en-GB" sz="9600" dirty="0" smtClean="0">
                <a:latin typeface="Trebuchet MS" panose="020B0603020202020204" pitchFamily="34" charset="0"/>
              </a:rPr>
              <a:t>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81642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5002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89181" y="2492896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4 x 8</vt:lpstr>
      <vt:lpstr>10 x 9</vt:lpstr>
      <vt:lpstr>12 x 6</vt:lpstr>
      <vt:lpstr>6 x 10</vt:lpstr>
      <vt:lpstr>5 x 5</vt:lpstr>
      <vt:lpstr>6 x 9</vt:lpstr>
      <vt:lpstr>12 x 4</vt:lpstr>
      <vt:lpstr>8 x 8</vt:lpstr>
      <vt:lpstr>5 x 10</vt:lpstr>
      <vt:lpstr>11 x 6</vt:lpstr>
      <vt:lpstr>3 x 8</vt:lpstr>
      <vt:lpstr>2 x 2</vt:lpstr>
      <vt:lpstr>8 x 9</vt:lpstr>
      <vt:lpstr>12 x 11</vt:lpstr>
      <vt:lpstr>6 x 7</vt:lpstr>
      <vt:lpstr>11 x 7</vt:lpstr>
      <vt:lpstr>6 x 4</vt:lpstr>
      <vt:lpstr>3 x 7</vt:lpstr>
      <vt:lpstr>7 x 6</vt:lpstr>
      <vt:lpstr>12 x 7</vt:lpstr>
      <vt:lpstr>8 x 5</vt:lpstr>
      <vt:lpstr>7 x 4</vt:lpstr>
      <vt:lpstr>9 x 9</vt:lpstr>
      <vt:lpstr>10 x 4</vt:lpstr>
      <vt:lpstr>11 x 11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45</cp:revision>
  <dcterms:created xsi:type="dcterms:W3CDTF">2019-08-08T10:53:32Z</dcterms:created>
  <dcterms:modified xsi:type="dcterms:W3CDTF">2021-10-18T08:03:37Z</dcterms:modified>
</cp:coreProperties>
</file>